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58" r:id="rId9"/>
    <p:sldId id="259" r:id="rId10"/>
    <p:sldId id="260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61" r:id="rId19"/>
    <p:sldId id="262" r:id="rId20"/>
    <p:sldId id="290" r:id="rId21"/>
    <p:sldId id="291" r:id="rId22"/>
    <p:sldId id="263" r:id="rId23"/>
    <p:sldId id="292" r:id="rId24"/>
    <p:sldId id="293" r:id="rId25"/>
    <p:sldId id="264" r:id="rId26"/>
    <p:sldId id="265" r:id="rId27"/>
    <p:sldId id="277" r:id="rId28"/>
    <p:sldId id="266" r:id="rId29"/>
    <p:sldId id="294" r:id="rId30"/>
    <p:sldId id="295" r:id="rId31"/>
    <p:sldId id="296" r:id="rId32"/>
    <p:sldId id="297" r:id="rId33"/>
    <p:sldId id="298" r:id="rId34"/>
    <p:sldId id="267" r:id="rId35"/>
    <p:sldId id="268" r:id="rId36"/>
    <p:sldId id="299" r:id="rId37"/>
    <p:sldId id="300" r:id="rId38"/>
    <p:sldId id="269" r:id="rId39"/>
    <p:sldId id="301" r:id="rId40"/>
    <p:sldId id="302" r:id="rId41"/>
    <p:sldId id="270" r:id="rId42"/>
    <p:sldId id="303" r:id="rId43"/>
    <p:sldId id="271" r:id="rId44"/>
    <p:sldId id="272" r:id="rId45"/>
    <p:sldId id="273" r:id="rId46"/>
    <p:sldId id="274" r:id="rId47"/>
    <p:sldId id="275" r:id="rId48"/>
    <p:sldId id="276" r:id="rId49"/>
    <p:sldId id="304" r:id="rId50"/>
    <p:sldId id="305" r:id="rId51"/>
    <p:sldId id="306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7" d="100"/>
          <a:sy n="127" d="100"/>
        </p:scale>
        <p:origin x="41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069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1650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8156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4246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1068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2347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440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3658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6721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8083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3301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01B6-2688-418A-BB75-01C738CFB7B9}" type="datetimeFigureOut">
              <a:rPr lang="en-PH" smtClean="0"/>
              <a:t>11/03/2021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5709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4944" y="2235200"/>
            <a:ext cx="10862112" cy="2387600"/>
          </a:xfrm>
        </p:spPr>
        <p:txBody>
          <a:bodyPr anchor="ctr">
            <a:normAutofit/>
          </a:bodyPr>
          <a:lstStyle/>
          <a:p>
            <a:r>
              <a:rPr lang="en-PH" sz="7200" b="1" dirty="0">
                <a:latin typeface="Arial" panose="020B0604020202020204" pitchFamily="34" charset="0"/>
                <a:cs typeface="Arial" panose="020B0604020202020204" pitchFamily="34" charset="0"/>
              </a:rPr>
              <a:t>Christ Our Message</a:t>
            </a:r>
            <a:endParaRPr lang="en-PH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50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14:1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tumingin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ang Cordero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bundok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Sion,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libong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Ama,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nasusulat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noo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6598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14:6-9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anghel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lumilipad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gitna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balita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ibalita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nananahan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bansa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angkan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wika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bayan;</a:t>
            </a:r>
          </a:p>
        </p:txBody>
      </p:sp>
    </p:spTree>
    <p:extLst>
      <p:ext uri="{BB962C8B-B14F-4D97-AF65-F5344CB8AC3E}">
        <p14:creationId xmlns:p14="http://schemas.microsoft.com/office/powerpoint/2010/main" val="131608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14:6-9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7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malakas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Matakot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magbigay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kaluwalhatian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dumating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panahon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paghatol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magsisamba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dagat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bukal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8306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14:6-9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8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anghel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sumunod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Naguho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naguho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dakilang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Babilonia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nagpainom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bansa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kagalitan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pakikiapid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1684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14:6-9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9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anghel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pangatlo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sumunod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malakas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Kung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sumasamba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hayop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larawan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                      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tumatanggap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tanda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noo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     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44643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14:12-14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12 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pagtitiyaga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banal,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nagsisitupad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 Jesus.</a:t>
            </a:r>
          </a:p>
        </p:txBody>
      </p:sp>
    </p:spTree>
    <p:extLst>
      <p:ext uri="{BB962C8B-B14F-4D97-AF65-F5344CB8AC3E}">
        <p14:creationId xmlns:p14="http://schemas.microsoft.com/office/powerpoint/2010/main" val="1068778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14:12-14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13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Isulat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Mapapalad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nangamamatay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Espiritu,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mangagpahinga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sumusunod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3202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>
                <a:latin typeface="Arial" panose="020B0604020202020204" pitchFamily="34" charset="0"/>
                <a:cs typeface="Arial" panose="020B0604020202020204" pitchFamily="34" charset="0"/>
              </a:rPr>
              <a:t> 14:12-14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alapaap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maputi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nakaupo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alapaap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katulad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ulo'y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putong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     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panggapas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matalas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2453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Eclesiastes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12:13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13 Ito ang wakas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matakot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sundin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katungkulan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9501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Exodo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20:8-11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Alalahanin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sabbath  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ipangilin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9 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Anim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gagawin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7927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10:5-11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anghel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ibabaw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dagat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ibabaw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itinaas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520622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Exodo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20:8-11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ikapitong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sabbath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Dios: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lalake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aliping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lalake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tagaibang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loob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pintuang-daan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94036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Exodo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20:8-11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anim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dagat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           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nangaroon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nagpahinga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ikapitong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pinagpala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sabbath,                     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pinakabanal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5198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Exodo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33:18-20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18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Moises,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idinadalangin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kaluwalhatian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1503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Exodo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33:18-20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19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papangyayarihin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kabutihan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         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itatanyag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magkakaloob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biyaya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pagkalooban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magmamaawain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kaawaan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57710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Exodo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33:18-20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20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Hindi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makikita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mukha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maaaring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mabuhay.</a:t>
            </a:r>
          </a:p>
        </p:txBody>
      </p:sp>
    </p:spTree>
    <p:extLst>
      <p:ext uri="{BB962C8B-B14F-4D97-AF65-F5344CB8AC3E}">
        <p14:creationId xmlns:p14="http://schemas.microsoft.com/office/powerpoint/2010/main" val="11456715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Exodo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34:6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nagdaan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itinanyag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puspos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kahabagan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mapagkaloob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banayad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pagkagalit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sagana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kaawaan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katotohanan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59257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6:19-20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19 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katawan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templo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Espiritu Santo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tinanggap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Dios?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halaga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luwalhatiin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katawan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ang Dios.</a:t>
            </a:r>
          </a:p>
        </p:txBody>
      </p:sp>
    </p:spTree>
    <p:extLst>
      <p:ext uri="{BB962C8B-B14F-4D97-AF65-F5344CB8AC3E}">
        <p14:creationId xmlns:p14="http://schemas.microsoft.com/office/powerpoint/2010/main" val="3747745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3:16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16 Hindi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templo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at ang Espiritu ng Dios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nananahan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396765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24:5-14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marami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magsisiparito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mangagsasabi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Cristo; 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ililigaw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marami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3547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24:5-14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mangakakarinig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digmaan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alingawngaw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digmaan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ingatan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magulumihanan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kinakailangang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mangyari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 ang wakas.</a:t>
            </a:r>
          </a:p>
        </p:txBody>
      </p:sp>
    </p:spTree>
    <p:extLst>
      <p:ext uri="{BB962C8B-B14F-4D97-AF65-F5344CB8AC3E}">
        <p14:creationId xmlns:p14="http://schemas.microsoft.com/office/powerpoint/2010/main" val="201426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10:5-11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ipinanumpa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nabubuhay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magpakailan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kailan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naroroon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dagat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   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magluluwat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panahon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774833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24:5-14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magsisitindig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bansa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laban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bansa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kaharian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laban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kaharian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magkakagutom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lilindol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pasimula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kahirapan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21640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24:5-14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9 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ibibigay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kapighatian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papatayin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kapopootan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bansa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10 At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magkagayo’y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maraming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mangatitisod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mangagkakanuluhan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mangagkakapootan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isa.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8052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24:5-14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11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magsisibangon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maraming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bulaang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propeta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ililigaw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marami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12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pagsagana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katampalasanan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marami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lalamig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35093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24:5-14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13 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magtitiis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wakas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maliligtas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14 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ipangangaral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evangeliong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kaharian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pagpapatotoo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bansa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darating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wakas.</a:t>
            </a:r>
          </a:p>
        </p:txBody>
      </p:sp>
    </p:spTree>
    <p:extLst>
      <p:ext uri="{BB962C8B-B14F-4D97-AF65-F5344CB8AC3E}">
        <p14:creationId xmlns:p14="http://schemas.microsoft.com/office/powerpoint/2010/main" val="42103595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Daniel 8:14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14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dalawang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libo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tatlong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hapon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malilinis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santuario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59543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1:14-17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utang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Griego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barbaro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marurunong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15 Kaya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ipangaral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evangelio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Roma.</a:t>
            </a:r>
          </a:p>
        </p:txBody>
      </p:sp>
    </p:spTree>
    <p:extLst>
      <p:ext uri="{BB962C8B-B14F-4D97-AF65-F5344CB8AC3E}">
        <p14:creationId xmlns:p14="http://schemas.microsoft.com/office/powerpoint/2010/main" val="910674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1:14-17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16 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ikinahihiya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evangelio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kapangyarihan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ikaliligtas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sumasampalataya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una'y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Judio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Griego.</a:t>
            </a:r>
          </a:p>
        </p:txBody>
      </p:sp>
    </p:spTree>
    <p:extLst>
      <p:ext uri="{BB962C8B-B14F-4D97-AF65-F5344CB8AC3E}">
        <p14:creationId xmlns:p14="http://schemas.microsoft.com/office/powerpoint/2010/main" val="42246513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1:14-17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17 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nahahayag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nasusulat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ganap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038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10:13-15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13 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nagsisitawag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mangaliligtas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47634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10:13-15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magsisitawag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doon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sinampalatayanan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magsisisampalataya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napakinggan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mangakikinig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tagapangaral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4208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10:5-11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ikapitong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anghel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malapit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humihip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ganap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hiwaga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mabubuting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balita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isinaysay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alipin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propeta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78276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10:13-15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15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magsisipangaral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sinugo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nasusulat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pagkaganda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nagdadala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masasayang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balita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416244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28:19-20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9 Dahil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magsiyaon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kayo,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alagad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bansa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bautismuhan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Ama at ng Anak at ng Espiritu Santo:</a:t>
            </a:r>
          </a:p>
        </p:txBody>
      </p:sp>
    </p:spTree>
    <p:extLst>
      <p:ext uri="{BB962C8B-B14F-4D97-AF65-F5344CB8AC3E}">
        <p14:creationId xmlns:p14="http://schemas.microsoft.com/office/powerpoint/2010/main" val="14974283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28:19-20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20 Na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ituro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ganapin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iniutos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palagi,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katapusan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89198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9:37-38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37 Nang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alagad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Katotohana'y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aanihin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marami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kakaunti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manggagawa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Idalangin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aanihin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magpadala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manggagawa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aanihin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3017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2:2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pinasiyahang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gitna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maliban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Jesucristo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napako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krus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60284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12:32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32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palalapitin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 din.</a:t>
            </a:r>
          </a:p>
        </p:txBody>
      </p:sp>
    </p:spTree>
    <p:extLst>
      <p:ext uri="{BB962C8B-B14F-4D97-AF65-F5344CB8AC3E}">
        <p14:creationId xmlns:p14="http://schemas.microsoft.com/office/powerpoint/2010/main" val="26715746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24:14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14 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ipangangaral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evangeliong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kaharian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pagpapatotoo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bansa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darating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wakas.</a:t>
            </a:r>
          </a:p>
        </p:txBody>
      </p:sp>
    </p:spTree>
    <p:extLst>
      <p:ext uri="{BB962C8B-B14F-4D97-AF65-F5344CB8AC3E}">
        <p14:creationId xmlns:p14="http://schemas.microsoft.com/office/powerpoint/2010/main" val="33129612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 Pedro 3:9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9 Hindi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mapagpaliban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tungkol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pagpapalibang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ipinalalagay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mapagpahinuhod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mapahamak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magsipagsisi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1731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Isaias 6:5-8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 Nang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ko, Sa aba ko!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napahamak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maruming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tumatahan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gitna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bayan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maruming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Hari,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   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hukbo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4041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Isaias 6:5-8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 Nang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nilipad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serapin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kinuha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pangipit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dambana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2790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10:5-11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8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nagsalita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Humayo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bukas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anghel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ibabaw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dagat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ibabaw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69538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Isaias 6:5-8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7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hinipo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hinipo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naalis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naalis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30327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Isaias 6:5-8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8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susuguin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yayaon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amin? Nang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suguin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1821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10:5-11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9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naparoon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anghel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papapaitin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matamis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pulot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0270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10:5-11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10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kinuha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anghel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matamis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pulot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pumait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                   11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manghulang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maraming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bayan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bansa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wika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4743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12:17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17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nagalit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dragon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umalis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bumaka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binhi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nagsisitupad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patotoo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Jesus:</a:t>
            </a:r>
          </a:p>
        </p:txBody>
      </p:sp>
    </p:spTree>
    <p:extLst>
      <p:ext uri="{BB962C8B-B14F-4D97-AF65-F5344CB8AC3E}">
        <p14:creationId xmlns:p14="http://schemas.microsoft.com/office/powerpoint/2010/main" val="343841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19:10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10 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nagpatirapa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sambahin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Ingatan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kapuwa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alipin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kapatid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mayroong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patotoo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sumamba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patotoo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espiritu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hula.</a:t>
            </a:r>
          </a:p>
        </p:txBody>
      </p:sp>
    </p:spTree>
    <p:extLst>
      <p:ext uri="{BB962C8B-B14F-4D97-AF65-F5344CB8AC3E}">
        <p14:creationId xmlns:p14="http://schemas.microsoft.com/office/powerpoint/2010/main" val="2089235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1951</Words>
  <Application>Microsoft Macintosh PowerPoint</Application>
  <PresentationFormat>Widescreen</PresentationFormat>
  <Paragraphs>109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Arial</vt:lpstr>
      <vt:lpstr>Calibri</vt:lpstr>
      <vt:lpstr>Calibri Light</vt:lpstr>
      <vt:lpstr>Office Theme</vt:lpstr>
      <vt:lpstr>Christ Our Message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Our Example (Sanctification)</dc:title>
  <dc:creator>Praxides</dc:creator>
  <cp:lastModifiedBy>Microsoft Office User</cp:lastModifiedBy>
  <cp:revision>26</cp:revision>
  <dcterms:created xsi:type="dcterms:W3CDTF">2021-03-03T16:51:50Z</dcterms:created>
  <dcterms:modified xsi:type="dcterms:W3CDTF">2021-03-11T09:30:04Z</dcterms:modified>
</cp:coreProperties>
</file>